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sldIdLst>
    <p:sldId id="256" r:id="rId2"/>
    <p:sldId id="266" r:id="rId3"/>
    <p:sldId id="265" r:id="rId4"/>
    <p:sldId id="263" r:id="rId5"/>
    <p:sldId id="264" r:id="rId6"/>
    <p:sldId id="267" r:id="rId7"/>
    <p:sldId id="268" r:id="rId8"/>
    <p:sldId id="269" r:id="rId9"/>
    <p:sldId id="270" r:id="rId10"/>
    <p:sldId id="262" r:id="rId11"/>
    <p:sldId id="260" r:id="rId12"/>
    <p:sldId id="261" r:id="rId13"/>
    <p:sldId id="271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05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29/1/2016</a:t>
            </a:fld>
            <a:endParaRPr lang="en-SG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29/1/2016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29/1/2016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29/1/2016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29/1/2016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29/1/2016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29/1/2016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29/1/2016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29/1/2016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29/1/2016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29/1/2016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304C20E-767A-4934-9B07-6A37267EC31D}" type="datetimeFigureOut">
              <a:rPr lang="en-SG" smtClean="0"/>
              <a:t>29/1/2016</a:t>
            </a:fld>
            <a:endParaRPr lang="en-SG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beta.2day-app.com/wp-content/uploads/2014/10/WinWP-1024x467.png" TargetMode="External"/><Relationship Id="rId2" Type="http://schemas.openxmlformats.org/officeDocument/2006/relationships/hyperlink" Target="https://cis220fall13.files.wordpress.com/2013/10/screen-shot-2013-10-10-at-4-07-23-pm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h3.ggpht.com/NS5paCpLK2QRVJHnvLMXwCWTKiWP4Drrb0s8QZCt1z3tdUqhBzQbMcFa4B3hoI4epw=h900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SG" dirty="0" smtClean="0"/>
              <a:t>TEAM 4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SG" dirty="0" smtClean="0"/>
              <a:t>Julian, </a:t>
            </a:r>
            <a:r>
              <a:rPr lang="en-SG" dirty="0" err="1" smtClean="0"/>
              <a:t>Ruomu</a:t>
            </a:r>
            <a:r>
              <a:rPr lang="en-SG" dirty="0" smtClean="0"/>
              <a:t>, Shaun, </a:t>
            </a:r>
            <a:r>
              <a:rPr lang="en-SG" dirty="0" err="1" smtClean="0"/>
              <a:t>Riwu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1796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zh-SG" dirty="0" smtClean="0"/>
              <a:t>Extra Functionalities(basic)</a:t>
            </a:r>
            <a:endParaRPr lang="zh-SG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zh-SG" dirty="0" smtClean="0"/>
              <a:t>Recurring tasks</a:t>
            </a:r>
            <a:endParaRPr lang="zh-SG" altLang="en-US" dirty="0"/>
          </a:p>
        </p:txBody>
      </p:sp>
      <p:sp>
        <p:nvSpPr>
          <p:cNvPr id="4" name="矩形 3"/>
          <p:cNvSpPr/>
          <p:nvPr/>
        </p:nvSpPr>
        <p:spPr>
          <a:xfrm>
            <a:off x="971600" y="2636912"/>
            <a:ext cx="7344816" cy="7200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altLang="zh-SG" dirty="0" smtClean="0"/>
              <a:t>add CS2103T meeting -</a:t>
            </a:r>
            <a:r>
              <a:rPr lang="en-SG" altLang="zh-SG" dirty="0" err="1" smtClean="0"/>
              <a:t>rw</a:t>
            </a:r>
            <a:r>
              <a:rPr lang="en-SG" altLang="zh-SG" dirty="0" smtClean="0"/>
              <a:t> 01256 -t 5pm</a:t>
            </a:r>
            <a:endParaRPr lang="zh-SG" altLang="en-US" dirty="0"/>
          </a:p>
        </p:txBody>
      </p:sp>
      <p:sp>
        <p:nvSpPr>
          <p:cNvPr id="5" name="下箭头 4"/>
          <p:cNvSpPr/>
          <p:nvPr/>
        </p:nvSpPr>
        <p:spPr>
          <a:xfrm rot="10800000">
            <a:off x="5246233" y="3222268"/>
            <a:ext cx="648072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868144" y="3501008"/>
            <a:ext cx="211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altLang="zh-SG" dirty="0" smtClean="0"/>
              <a:t>Weekly Recurring</a:t>
            </a:r>
            <a:endParaRPr lang="zh-SG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449467"/>
              </p:ext>
            </p:extLst>
          </p:nvPr>
        </p:nvGraphicFramePr>
        <p:xfrm>
          <a:off x="971600" y="4320529"/>
          <a:ext cx="5087888" cy="2004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3944"/>
                <a:gridCol w="2543944"/>
              </a:tblGrid>
              <a:tr h="0"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Recurring</a:t>
                      </a:r>
                      <a:r>
                        <a:rPr lang="en-SG" altLang="zh-SG" baseline="0" dirty="0" smtClean="0"/>
                        <a:t> period</a:t>
                      </a:r>
                      <a:endParaRPr lang="zh-SG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Command</a:t>
                      </a:r>
                      <a:endParaRPr lang="zh-SG" altLang="en-US" dirty="0"/>
                    </a:p>
                  </a:txBody>
                  <a:tcPr/>
                </a:tc>
              </a:tr>
              <a:tr h="409578"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Every x days</a:t>
                      </a:r>
                      <a:endParaRPr lang="zh-SG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-</a:t>
                      </a:r>
                      <a:r>
                        <a:rPr lang="en-SG" altLang="zh-SG" dirty="0" err="1" smtClean="0"/>
                        <a:t>rd</a:t>
                      </a:r>
                      <a:r>
                        <a:rPr lang="en-SG" altLang="zh-SG" baseline="0" dirty="0" smtClean="0"/>
                        <a:t> 4</a:t>
                      </a:r>
                      <a:endParaRPr lang="zh-SG" altLang="en-US" dirty="0"/>
                    </a:p>
                  </a:txBody>
                  <a:tcPr/>
                </a:tc>
              </a:tr>
              <a:tr h="409578"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Weekly</a:t>
                      </a:r>
                      <a:r>
                        <a:rPr lang="en-SG" altLang="zh-SG" baseline="0" dirty="0" smtClean="0"/>
                        <a:t> (Sun-Sat: 0-6)</a:t>
                      </a:r>
                      <a:endParaRPr lang="zh-SG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-</a:t>
                      </a:r>
                      <a:r>
                        <a:rPr lang="en-SG" altLang="zh-SG" dirty="0" err="1" smtClean="0"/>
                        <a:t>rw</a:t>
                      </a:r>
                      <a:r>
                        <a:rPr lang="en-SG" altLang="zh-SG" dirty="0" smtClean="0"/>
                        <a:t> 035</a:t>
                      </a:r>
                      <a:endParaRPr lang="zh-SG" altLang="en-US" dirty="0"/>
                    </a:p>
                  </a:txBody>
                  <a:tcPr/>
                </a:tc>
              </a:tr>
              <a:tr h="409578"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Monthly</a:t>
                      </a:r>
                      <a:endParaRPr lang="zh-SG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-</a:t>
                      </a:r>
                      <a:r>
                        <a:rPr lang="en-SG" altLang="zh-SG" dirty="0" err="1" smtClean="0"/>
                        <a:t>rm</a:t>
                      </a:r>
                      <a:r>
                        <a:rPr lang="en-SG" altLang="zh-SG" dirty="0" smtClean="0"/>
                        <a:t> 21</a:t>
                      </a:r>
                      <a:endParaRPr lang="zh-SG" altLang="en-US" dirty="0"/>
                    </a:p>
                  </a:txBody>
                  <a:tcPr/>
                </a:tc>
              </a:tr>
              <a:tr h="409578"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Yearly</a:t>
                      </a:r>
                      <a:endParaRPr lang="zh-SG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-</a:t>
                      </a:r>
                      <a:r>
                        <a:rPr lang="en-SG" altLang="zh-SG" dirty="0" err="1" smtClean="0"/>
                        <a:t>ry</a:t>
                      </a:r>
                      <a:r>
                        <a:rPr lang="en-SG" altLang="zh-SG" dirty="0" smtClean="0"/>
                        <a:t> 27.03</a:t>
                      </a:r>
                      <a:endParaRPr lang="zh-SG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245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zh-SG" dirty="0" smtClean="0"/>
              <a:t>Extra Functionalities(basic)</a:t>
            </a:r>
            <a:endParaRPr lang="zh-SG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zh-SG" dirty="0" smtClean="0"/>
              <a:t>Hot-key call out</a:t>
            </a:r>
          </a:p>
          <a:p>
            <a:endParaRPr lang="zh-SG" altLang="en-US" dirty="0"/>
          </a:p>
        </p:txBody>
      </p:sp>
      <p:sp>
        <p:nvSpPr>
          <p:cNvPr id="4" name="矩形 3"/>
          <p:cNvSpPr/>
          <p:nvPr/>
        </p:nvSpPr>
        <p:spPr>
          <a:xfrm>
            <a:off x="1187624" y="2924944"/>
            <a:ext cx="2376264" cy="79208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altLang="zh-SG" dirty="0" smtClean="0"/>
              <a:t>Ctrl + Alt + Space</a:t>
            </a:r>
            <a:endParaRPr lang="zh-SG" altLang="en-US" dirty="0"/>
          </a:p>
        </p:txBody>
      </p:sp>
      <p:sp>
        <p:nvSpPr>
          <p:cNvPr id="5" name="右箭头 4"/>
          <p:cNvSpPr/>
          <p:nvPr/>
        </p:nvSpPr>
        <p:spPr>
          <a:xfrm>
            <a:off x="4075835" y="2924944"/>
            <a:ext cx="864096" cy="792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86" t="67556" r="-311" b="9340"/>
          <a:stretch/>
        </p:blipFill>
        <p:spPr bwMode="auto">
          <a:xfrm>
            <a:off x="5436096" y="2276872"/>
            <a:ext cx="2948940" cy="2376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972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zh-SG" dirty="0"/>
              <a:t>Extra Functionalities(basic)</a:t>
            </a:r>
            <a:endParaRPr lang="zh-SG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zh-SG" dirty="0" smtClean="0"/>
              <a:t>Short-cut for keywords</a:t>
            </a:r>
            <a:endParaRPr lang="zh-SG" altLang="en-US" dirty="0"/>
          </a:p>
        </p:txBody>
      </p:sp>
      <p:sp>
        <p:nvSpPr>
          <p:cNvPr id="4" name="矩形 3"/>
          <p:cNvSpPr/>
          <p:nvPr/>
        </p:nvSpPr>
        <p:spPr>
          <a:xfrm>
            <a:off x="971600" y="2636912"/>
            <a:ext cx="7344816" cy="7200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altLang="zh-SG" dirty="0" smtClean="0"/>
              <a:t>add CS2103T meeting -t 15:00 -d 10.02.2016</a:t>
            </a:r>
            <a:endParaRPr lang="zh-SG" altLang="en-US" dirty="0"/>
          </a:p>
        </p:txBody>
      </p:sp>
      <p:sp>
        <p:nvSpPr>
          <p:cNvPr id="5" name="矩形 4"/>
          <p:cNvSpPr/>
          <p:nvPr/>
        </p:nvSpPr>
        <p:spPr>
          <a:xfrm>
            <a:off x="971600" y="4797152"/>
            <a:ext cx="7344816" cy="7200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altLang="zh-SG" dirty="0"/>
              <a:t>a</a:t>
            </a:r>
            <a:r>
              <a:rPr lang="en-SG" altLang="zh-SG" dirty="0" smtClean="0"/>
              <a:t>dd _3t _m –t 3pm –d 10</a:t>
            </a:r>
            <a:endParaRPr lang="zh-SG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874132" y="3892406"/>
            <a:ext cx="353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altLang="zh-SG" dirty="0" smtClean="0"/>
              <a:t>All alias starts with underscore</a:t>
            </a:r>
            <a:endParaRPr lang="zh-SG" altLang="en-US" dirty="0"/>
          </a:p>
        </p:txBody>
      </p:sp>
      <p:sp>
        <p:nvSpPr>
          <p:cNvPr id="11" name="下箭头 10"/>
          <p:cNvSpPr/>
          <p:nvPr/>
        </p:nvSpPr>
        <p:spPr>
          <a:xfrm>
            <a:off x="6948264" y="3753036"/>
            <a:ext cx="864096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154341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References	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1000" dirty="0">
                <a:hlinkClick r:id="rId2"/>
              </a:rPr>
              <a:t>https://</a:t>
            </a:r>
            <a:r>
              <a:rPr lang="en-SG" sz="1000" dirty="0" smtClean="0">
                <a:hlinkClick r:id="rId2"/>
              </a:rPr>
              <a:t>cis220fall13.files.wordpress.com/2013/10/screen-shot-2013-10-10-at-4-07-23-pm.png</a:t>
            </a:r>
            <a:endParaRPr lang="en-SG" sz="1000" dirty="0" smtClean="0"/>
          </a:p>
          <a:p>
            <a:r>
              <a:rPr lang="en-SG" sz="1000" dirty="0">
                <a:hlinkClick r:id="rId3"/>
              </a:rPr>
              <a:t>http://</a:t>
            </a:r>
            <a:r>
              <a:rPr lang="en-SG" sz="1000" dirty="0" smtClean="0">
                <a:hlinkClick r:id="rId3"/>
              </a:rPr>
              <a:t>beta.2day-app.com/wp-content/uploads/2014/10/WinWP-1024x467.png</a:t>
            </a:r>
            <a:endParaRPr lang="en-SG" sz="1000" dirty="0" smtClean="0"/>
          </a:p>
          <a:p>
            <a:r>
              <a:rPr lang="en-SG" sz="1000" dirty="0">
                <a:hlinkClick r:id="rId4"/>
              </a:rPr>
              <a:t>https://</a:t>
            </a:r>
            <a:r>
              <a:rPr lang="en-SG" sz="1000" dirty="0" smtClean="0">
                <a:hlinkClick r:id="rId4"/>
              </a:rPr>
              <a:t>lh3.ggpht.com/NS5paCpLK2QRVJHnvLMXwCWTKiWP4Drrb0s8QZCt1z3tdUqhBzQbMcFa4B3hoI4epw=h900</a:t>
            </a:r>
            <a:endParaRPr lang="en-SG" sz="1000" dirty="0" smtClean="0"/>
          </a:p>
          <a:p>
            <a:r>
              <a:rPr lang="en-SG" sz="1000" dirty="0"/>
              <a:t>http://vignette4.wikia.nocookie.net/animal-jam-clans-1/images/b/ba/Shocked-emoji.png/revision/latest?cb=20151106210259</a:t>
            </a:r>
          </a:p>
        </p:txBody>
      </p:sp>
    </p:spTree>
    <p:extLst>
      <p:ext uri="{BB962C8B-B14F-4D97-AF65-F5344CB8AC3E}">
        <p14:creationId xmlns:p14="http://schemas.microsoft.com/office/powerpoint/2010/main" val="158313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/>
          <a:lstStyle/>
          <a:p>
            <a:pPr algn="ctr"/>
            <a:r>
              <a:rPr lang="en-SG" dirty="0" smtClean="0"/>
              <a:t>Julian</a:t>
            </a:r>
            <a:endParaRPr lang="en-S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797330"/>
            <a:ext cx="3312368" cy="4228556"/>
          </a:xfrm>
        </p:spPr>
      </p:pic>
    </p:spTree>
    <p:extLst>
      <p:ext uri="{BB962C8B-B14F-4D97-AF65-F5344CB8AC3E}">
        <p14:creationId xmlns:p14="http://schemas.microsoft.com/office/powerpoint/2010/main" val="426088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/>
          <a:lstStyle/>
          <a:p>
            <a:pPr algn="ctr"/>
            <a:r>
              <a:rPr lang="en-SG" dirty="0" err="1" smtClean="0"/>
              <a:t>Ruomu</a:t>
            </a:r>
            <a:endParaRPr lang="en-SG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589" y="1775867"/>
            <a:ext cx="3294821" cy="4389437"/>
          </a:xfrm>
        </p:spPr>
      </p:pic>
    </p:spTree>
    <p:extLst>
      <p:ext uri="{BB962C8B-B14F-4D97-AF65-F5344CB8AC3E}">
        <p14:creationId xmlns:p14="http://schemas.microsoft.com/office/powerpoint/2010/main" val="68821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txBody>
          <a:bodyPr/>
          <a:lstStyle/>
          <a:p>
            <a:pPr algn="ctr"/>
            <a:r>
              <a:rPr lang="en-SG" dirty="0" smtClean="0"/>
              <a:t>&lt;Insert Shaun’s Photo&gt; 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SG" dirty="0" smtClean="0"/>
          </a:p>
        </p:txBody>
      </p:sp>
    </p:spTree>
    <p:extLst>
      <p:ext uri="{BB962C8B-B14F-4D97-AF65-F5344CB8AC3E}">
        <p14:creationId xmlns:p14="http://schemas.microsoft.com/office/powerpoint/2010/main" val="271759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/>
          <a:lstStyle/>
          <a:p>
            <a:pPr algn="ctr"/>
            <a:r>
              <a:rPr lang="en-SG" dirty="0" smtClean="0"/>
              <a:t>&lt;Insert </a:t>
            </a:r>
            <a:r>
              <a:rPr lang="en-SG" dirty="0" err="1" smtClean="0"/>
              <a:t>Riwu’s</a:t>
            </a:r>
            <a:r>
              <a:rPr lang="en-SG" dirty="0" smtClean="0"/>
              <a:t> Photo&gt; 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SG" dirty="0" smtClean="0"/>
          </a:p>
        </p:txBody>
      </p:sp>
    </p:spTree>
    <p:extLst>
      <p:ext uri="{BB962C8B-B14F-4D97-AF65-F5344CB8AC3E}">
        <p14:creationId xmlns:p14="http://schemas.microsoft.com/office/powerpoint/2010/main" val="54122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Why WURI?</a:t>
            </a:r>
            <a:endParaRPr lang="en-SG" dirty="0"/>
          </a:p>
        </p:txBody>
      </p:sp>
      <p:pic>
        <p:nvPicPr>
          <p:cNvPr id="1027" name="Picture 3" descr="C:\Users\Shaun Lee\Desktop\WinWP-1024x467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4"/>
          <a:stretch/>
        </p:blipFill>
        <p:spPr bwMode="auto">
          <a:xfrm>
            <a:off x="3131840" y="1831107"/>
            <a:ext cx="5690568" cy="3523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Shaun Lee\Desktop\screen-shot-2013-10-10-at-4-07-23-pm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2" t="18741"/>
          <a:stretch/>
        </p:blipFill>
        <p:spPr bwMode="auto">
          <a:xfrm>
            <a:off x="395536" y="2564904"/>
            <a:ext cx="5831557" cy="312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Shaun Lee\Desktop\unnamed.jp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284984"/>
            <a:ext cx="5239742" cy="327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45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86" t="67556" r="-311" b="9340"/>
          <a:stretch/>
        </p:blipFill>
        <p:spPr bwMode="auto">
          <a:xfrm>
            <a:off x="5796136" y="2249418"/>
            <a:ext cx="2948940" cy="2376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Basic Functionalities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SG" dirty="0" smtClean="0"/>
              <a:t>Types of Tasks</a:t>
            </a:r>
          </a:p>
          <a:p>
            <a:pPr lvl="1"/>
            <a:r>
              <a:rPr lang="en-SG" dirty="0" smtClean="0"/>
              <a:t>Events (time period)</a:t>
            </a:r>
          </a:p>
          <a:p>
            <a:pPr lvl="1"/>
            <a:r>
              <a:rPr lang="en-SG" dirty="0" smtClean="0"/>
              <a:t>Deadlines </a:t>
            </a:r>
          </a:p>
          <a:p>
            <a:pPr lvl="1"/>
            <a:r>
              <a:rPr lang="en-SG" dirty="0" smtClean="0"/>
              <a:t>Floating Tasks (no specific)</a:t>
            </a:r>
          </a:p>
          <a:p>
            <a:pPr lvl="1"/>
            <a:endParaRPr lang="en-SG" dirty="0"/>
          </a:p>
          <a:p>
            <a:r>
              <a:rPr lang="en-SG" dirty="0" smtClean="0"/>
              <a:t>CRUD</a:t>
            </a:r>
          </a:p>
          <a:p>
            <a:pPr lvl="1"/>
            <a:r>
              <a:rPr lang="en-SG" dirty="0" smtClean="0"/>
              <a:t>Create</a:t>
            </a:r>
          </a:p>
          <a:p>
            <a:pPr lvl="1"/>
            <a:r>
              <a:rPr lang="en-SG" dirty="0" smtClean="0"/>
              <a:t>Retrieve</a:t>
            </a:r>
          </a:p>
          <a:p>
            <a:pPr lvl="1"/>
            <a:r>
              <a:rPr lang="en-SG" dirty="0" smtClean="0"/>
              <a:t>Update</a:t>
            </a:r>
          </a:p>
          <a:p>
            <a:pPr lvl="1"/>
            <a:r>
              <a:rPr lang="en-SG" dirty="0" smtClean="0"/>
              <a:t>Delete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31" t="71332" r="1792" b="25002"/>
          <a:stretch/>
        </p:blipFill>
        <p:spPr bwMode="auto">
          <a:xfrm>
            <a:off x="5868864" y="2681466"/>
            <a:ext cx="2501281" cy="377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31" t="75033" r="2003" b="20967"/>
          <a:stretch/>
        </p:blipFill>
        <p:spPr bwMode="auto">
          <a:xfrm>
            <a:off x="5868864" y="3134082"/>
            <a:ext cx="2462442" cy="411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5678550" y="4305642"/>
            <a:ext cx="3058646" cy="28841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ounded Rectangle 10"/>
          <p:cNvSpPr/>
          <p:nvPr/>
        </p:nvSpPr>
        <p:spPr>
          <a:xfrm>
            <a:off x="5681234" y="2149956"/>
            <a:ext cx="3058646" cy="144016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36" t="69803" r="7980" b="28231"/>
          <a:stretch/>
        </p:blipFill>
        <p:spPr bwMode="auto">
          <a:xfrm>
            <a:off x="6573328" y="2479233"/>
            <a:ext cx="637229" cy="202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877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1" grpId="0" animBg="1"/>
      <p:bldP spid="1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/>
          <p:cNvSpPr/>
          <p:nvPr/>
        </p:nvSpPr>
        <p:spPr>
          <a:xfrm>
            <a:off x="3779912" y="4293096"/>
            <a:ext cx="2016224" cy="113434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Basic Functionalities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Undo </a:t>
            </a:r>
          </a:p>
          <a:p>
            <a:endParaRPr lang="en-SG" dirty="0" smtClean="0"/>
          </a:p>
          <a:p>
            <a:r>
              <a:rPr lang="en-SG" dirty="0" smtClean="0"/>
              <a:t>Flexibility</a:t>
            </a:r>
          </a:p>
          <a:p>
            <a:endParaRPr lang="en-SG" dirty="0" smtClean="0"/>
          </a:p>
          <a:p>
            <a:r>
              <a:rPr lang="en-SG" dirty="0" smtClean="0"/>
              <a:t>Accessibility </a:t>
            </a:r>
            <a:endParaRPr lang="en-SG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9" t="53192" r="31587" b="44127"/>
          <a:stretch/>
        </p:blipFill>
        <p:spPr bwMode="auto">
          <a:xfrm>
            <a:off x="3238173" y="2897208"/>
            <a:ext cx="3585028" cy="275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87" t="53231" r="31667" b="44110"/>
          <a:stretch/>
        </p:blipFill>
        <p:spPr bwMode="auto">
          <a:xfrm>
            <a:off x="3238173" y="3323125"/>
            <a:ext cx="3592907" cy="27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 descr="C:\Users\Shaun Lee\Desktop\Collection-of-XML-document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491373"/>
            <a:ext cx="750659" cy="68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Shaun Lee\Desktop\depositphotos_15058427-Computer-tablet-laptop-phone-logo-isolation-vector-eps1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7" b="54365"/>
          <a:stretch/>
        </p:blipFill>
        <p:spPr bwMode="auto">
          <a:xfrm>
            <a:off x="2411760" y="5517232"/>
            <a:ext cx="1205287" cy="93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Shaun Lee\Desktop\depositphotos_15058427-Computer-tablet-laptop-phone-logo-isolation-vector-eps1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69" t="53390" r="15434" b="19181"/>
          <a:stretch/>
        </p:blipFill>
        <p:spPr bwMode="auto">
          <a:xfrm>
            <a:off x="4283968" y="5938211"/>
            <a:ext cx="492769" cy="75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Shaun Lee\Desktop\depositphotos_15058427-Computer-tablet-laptop-phone-logo-isolation-vector-eps1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94" r="37001"/>
          <a:stretch/>
        </p:blipFill>
        <p:spPr bwMode="auto">
          <a:xfrm>
            <a:off x="5724128" y="5706168"/>
            <a:ext cx="1656184" cy="98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Shaun Lee\Desktop\depositphotos_15058427-Computer-tablet-laptop-phone-logo-isolation-vector-eps1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5" t="3824" r="66638" b="65348"/>
          <a:stretch/>
        </p:blipFill>
        <p:spPr bwMode="auto">
          <a:xfrm>
            <a:off x="6444208" y="4494523"/>
            <a:ext cx="761306" cy="93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-Right Arrow 4"/>
          <p:cNvSpPr/>
          <p:nvPr/>
        </p:nvSpPr>
        <p:spPr>
          <a:xfrm rot="20312420">
            <a:off x="3469641" y="5353894"/>
            <a:ext cx="620541" cy="24733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Left-Right Arrow 14"/>
          <p:cNvSpPr/>
          <p:nvPr/>
        </p:nvSpPr>
        <p:spPr>
          <a:xfrm rot="16450590">
            <a:off x="4389300" y="5511294"/>
            <a:ext cx="407150" cy="24733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Left-Right Arrow 15"/>
          <p:cNvSpPr/>
          <p:nvPr/>
        </p:nvSpPr>
        <p:spPr>
          <a:xfrm>
            <a:off x="5823667" y="4773012"/>
            <a:ext cx="620541" cy="24733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Left-Right Arrow 16"/>
          <p:cNvSpPr/>
          <p:nvPr/>
        </p:nvSpPr>
        <p:spPr>
          <a:xfrm rot="2172241">
            <a:off x="5357135" y="5408342"/>
            <a:ext cx="620541" cy="24733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75" t="65026" r="1250" b="23056"/>
          <a:stretch/>
        </p:blipFill>
        <p:spPr bwMode="auto">
          <a:xfrm>
            <a:off x="2625332" y="2187996"/>
            <a:ext cx="4104499" cy="1914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C:\Users\Shaun Lee\Desktop\Shocked-emoji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66351">
            <a:off x="6627769" y="2162593"/>
            <a:ext cx="1404536" cy="145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C:\Users\Shaun Lee\Desktop\Shocked-emoji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89018">
            <a:off x="1338704" y="2299374"/>
            <a:ext cx="1404536" cy="145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87" t="53739" r="39798" b="44110"/>
          <a:stretch/>
        </p:blipFill>
        <p:spPr bwMode="auto">
          <a:xfrm>
            <a:off x="4731041" y="3791929"/>
            <a:ext cx="2105823" cy="221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02" t="53619" r="31667" b="44230"/>
          <a:stretch/>
        </p:blipFill>
        <p:spPr bwMode="auto">
          <a:xfrm>
            <a:off x="3243957" y="3791929"/>
            <a:ext cx="1487084" cy="221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483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5" grpId="0" animBg="1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Basic Functionalities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Searching</a:t>
            </a:r>
          </a:p>
          <a:p>
            <a:endParaRPr lang="en-SG" dirty="0"/>
          </a:p>
          <a:p>
            <a:r>
              <a:rPr lang="en-SG" dirty="0" smtClean="0"/>
              <a:t>Sorting</a:t>
            </a:r>
            <a:endParaRPr lang="en-SG" dirty="0"/>
          </a:p>
        </p:txBody>
      </p:sp>
      <p:pic>
        <p:nvPicPr>
          <p:cNvPr id="1026" name="Picture 2" descr="C:\Users\Shaun Lee\Desktop\search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636" y="1846582"/>
            <a:ext cx="1223512" cy="121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86" t="63047" r="578" b="24797"/>
          <a:stretch/>
        </p:blipFill>
        <p:spPr bwMode="auto">
          <a:xfrm>
            <a:off x="5644461" y="2441293"/>
            <a:ext cx="2768020" cy="125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03636" y="2996952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dobe Kaiti Std R" pitchFamily="18" charset="-128"/>
                <a:ea typeface="Adobe Kaiti Std R" pitchFamily="18" charset="-128"/>
              </a:rPr>
              <a:t>LSM1302 </a:t>
            </a:r>
            <a:endParaRPr lang="en-SG" dirty="0">
              <a:latin typeface="Adobe Kaiti Std R" pitchFamily="18" charset="-128"/>
              <a:ea typeface="Adobe Kaiti Std R" pitchFamily="18" charset="-128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5" t="57425" r="452" b="16614"/>
          <a:stretch/>
        </p:blipFill>
        <p:spPr bwMode="auto">
          <a:xfrm>
            <a:off x="6367264" y="547257"/>
            <a:ext cx="2776736" cy="267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5" t="57425" r="452" b="16614"/>
          <a:stretch/>
        </p:blipFill>
        <p:spPr bwMode="auto">
          <a:xfrm>
            <a:off x="5868144" y="3398052"/>
            <a:ext cx="2776736" cy="267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5" t="57425" r="452" b="16614"/>
          <a:stretch/>
        </p:blipFill>
        <p:spPr bwMode="auto">
          <a:xfrm>
            <a:off x="3351019" y="3352195"/>
            <a:ext cx="2776736" cy="267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5" t="57425" r="452" b="16614"/>
          <a:stretch/>
        </p:blipFill>
        <p:spPr bwMode="auto">
          <a:xfrm>
            <a:off x="539552" y="3366284"/>
            <a:ext cx="2776736" cy="267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5" t="57425" r="452" b="16614"/>
          <a:stretch/>
        </p:blipFill>
        <p:spPr bwMode="auto">
          <a:xfrm>
            <a:off x="3986770" y="908720"/>
            <a:ext cx="2776736" cy="267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5" t="57425" r="452" b="16614"/>
          <a:stretch/>
        </p:blipFill>
        <p:spPr bwMode="auto">
          <a:xfrm>
            <a:off x="971600" y="749549"/>
            <a:ext cx="2776736" cy="267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88" t="62591" r="1771" b="16668"/>
          <a:stretch/>
        </p:blipFill>
        <p:spPr bwMode="auto">
          <a:xfrm>
            <a:off x="3494988" y="2060455"/>
            <a:ext cx="3664320" cy="3156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353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232</TotalTime>
  <Words>153</Words>
  <Application>Microsoft Office PowerPoint</Application>
  <PresentationFormat>On-screen Show (4:3)</PresentationFormat>
  <Paragraphs>56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Flow</vt:lpstr>
      <vt:lpstr>TEAM 4</vt:lpstr>
      <vt:lpstr>Julian</vt:lpstr>
      <vt:lpstr>Ruomu</vt:lpstr>
      <vt:lpstr>&lt;Insert Shaun’s Photo&gt; </vt:lpstr>
      <vt:lpstr>&lt;Insert Riwu’s Photo&gt; </vt:lpstr>
      <vt:lpstr>Why WURI?</vt:lpstr>
      <vt:lpstr>Basic Functionalities</vt:lpstr>
      <vt:lpstr>Basic Functionalities</vt:lpstr>
      <vt:lpstr>Basic Functionalities</vt:lpstr>
      <vt:lpstr>Extra Functionalities(basic)</vt:lpstr>
      <vt:lpstr>Extra Functionalities(basic)</vt:lpstr>
      <vt:lpstr>Extra Functionalities(basic)</vt:lpstr>
      <vt:lpstr>References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Shaun Lee</dc:creator>
  <cp:lastModifiedBy>Shaun Lee</cp:lastModifiedBy>
  <cp:revision>22</cp:revision>
  <dcterms:created xsi:type="dcterms:W3CDTF">2016-01-25T09:33:33Z</dcterms:created>
  <dcterms:modified xsi:type="dcterms:W3CDTF">2016-01-29T15:13:37Z</dcterms:modified>
</cp:coreProperties>
</file>